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6" roundtripDataSignature="AMtx7mh6TAaaSBCVDUwHmbirPqEWVClw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3c5e2851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e3c5e2851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pln na slide text Autor: Ing. Jiří Šilhán" id="84" name="Google Shape;84;g3e3c5e2851b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3500" y="0"/>
            <a:ext cx="16383000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